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1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69" r:id="rId7"/>
    <p:sldId id="27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4" r:id="rId18"/>
    <p:sldId id="273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9515" autoAdjust="0"/>
  </p:normalViewPr>
  <p:slideViewPr>
    <p:cSldViewPr snapToGrid="0" snapToObjects="1">
      <p:cViewPr>
        <p:scale>
          <a:sx n="132" d="100"/>
          <a:sy n="132" d="100"/>
        </p:scale>
        <p:origin x="120" y="1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665BF-DB2D-48D2-8FB4-D3C3CE4DB45B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F82F8-E30F-4FED-B5B1-F77AB9311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95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82F8-E30F-4FED-B5B1-F77AB93116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3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95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0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241237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5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2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506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85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55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53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4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4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20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19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93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69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1749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4CFED2-9C34-FE47-8B6A-6C139C4D59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Node JS Basic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5D0B2AB-682F-DB43-AB6C-985805C2E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ASYNCHRONOUS CALLBACK</a:t>
            </a:r>
          </a:p>
        </p:txBody>
      </p:sp>
    </p:spTree>
    <p:extLst>
      <p:ext uri="{BB962C8B-B14F-4D97-AF65-F5344CB8AC3E}">
        <p14:creationId xmlns:p14="http://schemas.microsoft.com/office/powerpoint/2010/main" val="2666674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335A2F-685D-6E44-8EF4-793EF3181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API 2.0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91E9730-8112-0044-AE40-D7A3AAC4F2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6111" y="1233666"/>
            <a:ext cx="3244571" cy="524328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5EED049-DE9A-4445-ABCD-DEF8D031A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48423" y="1439855"/>
            <a:ext cx="4396341" cy="4200245"/>
          </a:xfrm>
        </p:spPr>
        <p:txBody>
          <a:bodyPr/>
          <a:lstStyle/>
          <a:p>
            <a:r>
              <a:rPr lang="en-US" dirty="0"/>
              <a:t>Install the required packages: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express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body-parser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nodemon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Write into your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data.json</a:t>
            </a:r>
            <a:r>
              <a:rPr lang="en-US" dirty="0"/>
              <a:t> file a sample data, similar to the picture on the left.</a:t>
            </a:r>
          </a:p>
        </p:txBody>
      </p:sp>
    </p:spTree>
    <p:extLst>
      <p:ext uri="{BB962C8B-B14F-4D97-AF65-F5344CB8AC3E}">
        <p14:creationId xmlns:p14="http://schemas.microsoft.com/office/powerpoint/2010/main" val="269333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DD8A8E-2D4B-7849-9FF3-D4C55FDDE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API 2.0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5D5AF6E6-97E5-B442-AA60-0AAAB30CDF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6111" y="1237360"/>
            <a:ext cx="6280472" cy="5109651"/>
          </a:xfr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xmlns="" id="{F3B61097-7F34-294D-BC42-03CB8D8EB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15740" y="1692062"/>
            <a:ext cx="4396341" cy="4200245"/>
          </a:xfrm>
        </p:spPr>
        <p:txBody>
          <a:bodyPr/>
          <a:lstStyle/>
          <a:p>
            <a:r>
              <a:rPr lang="en-US" dirty="0"/>
              <a:t>Write code sample on the left into your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index.js</a:t>
            </a:r>
            <a:r>
              <a:rPr lang="en-US" dirty="0"/>
              <a:t> file</a:t>
            </a:r>
          </a:p>
          <a:p>
            <a:r>
              <a:rPr lang="en-US" dirty="0"/>
              <a:t>We will then continue to </a:t>
            </a:r>
            <a:r>
              <a:rPr lang="en-US" dirty="0" err="1"/>
              <a:t>read.js</a:t>
            </a:r>
            <a:r>
              <a:rPr lang="en-US" dirty="0"/>
              <a:t> file inside routes directory.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28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9D488E-E50F-EE4D-98C6-CEA95A47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API 2.0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53A5F1E8-5530-274F-A0B5-6430749F24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6111" y="1310938"/>
            <a:ext cx="5435094" cy="508089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CF12851-2470-2F49-989A-2E76DD381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6469" y="1751263"/>
            <a:ext cx="4396341" cy="4200245"/>
          </a:xfrm>
        </p:spPr>
        <p:txBody>
          <a:bodyPr/>
          <a:lstStyle/>
          <a:p>
            <a:r>
              <a:rPr lang="en-US" dirty="0"/>
              <a:t>Moving to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read.js</a:t>
            </a:r>
            <a:r>
              <a:rPr lang="en-US" dirty="0"/>
              <a:t> file, write the sample codes on the left.</a:t>
            </a:r>
          </a:p>
          <a:p>
            <a:r>
              <a:rPr lang="en-US" dirty="0"/>
              <a:t>Start your service.</a:t>
            </a:r>
          </a:p>
          <a:p>
            <a:pPr marL="457200" lvl="1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nodemon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index.js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Did anyone manage to return all users to the response?</a:t>
            </a:r>
          </a:p>
          <a:p>
            <a:r>
              <a:rPr lang="en-US" b="1" dirty="0"/>
              <a:t>Did anyone encounter HTTP error 500?</a:t>
            </a:r>
          </a:p>
        </p:txBody>
      </p:sp>
    </p:spTree>
    <p:extLst>
      <p:ext uri="{BB962C8B-B14F-4D97-AF65-F5344CB8AC3E}">
        <p14:creationId xmlns:p14="http://schemas.microsoft.com/office/powerpoint/2010/main" val="3958822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9E3E0B-52C6-D344-AAE9-D7C24DB7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API 2.0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1D6FB29-4CA4-394B-BDBB-488573259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4375" y="1683835"/>
            <a:ext cx="4396341" cy="4200245"/>
          </a:xfrm>
        </p:spPr>
        <p:txBody>
          <a:bodyPr/>
          <a:lstStyle/>
          <a:p>
            <a:r>
              <a:rPr lang="en-US" dirty="0"/>
              <a:t>Moving on to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create.js</a:t>
            </a:r>
            <a:r>
              <a:rPr lang="en-US" dirty="0"/>
              <a:t> route file.</a:t>
            </a:r>
          </a:p>
          <a:p>
            <a:r>
              <a:rPr lang="en-US" dirty="0"/>
              <a:t>Actions this endpoint will do: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Process HTTP POST Request.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Read data source file.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Push new user to the data source.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Rewrite data source file.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Handle any errors.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xmlns="" id="{BF3A0ACA-5053-624E-8A3A-123B8974E6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6111" y="1437086"/>
            <a:ext cx="6170521" cy="5098185"/>
          </a:xfrm>
        </p:spPr>
      </p:pic>
    </p:spTree>
    <p:extLst>
      <p:ext uri="{BB962C8B-B14F-4D97-AF65-F5344CB8AC3E}">
        <p14:creationId xmlns:p14="http://schemas.microsoft.com/office/powerpoint/2010/main" val="3239558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DEA58A-3FA7-C94D-9326-2132F2B4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API 2.0</a:t>
            </a:r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xmlns="" id="{EFBB07E3-BC91-AF4F-9605-DB03EC5B4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496540"/>
            <a:ext cx="8947150" cy="3307957"/>
          </a:xfrm>
        </p:spPr>
      </p:pic>
    </p:spTree>
    <p:extLst>
      <p:ext uri="{BB962C8B-B14F-4D97-AF65-F5344CB8AC3E}">
        <p14:creationId xmlns:p14="http://schemas.microsoft.com/office/powerpoint/2010/main" val="2149217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09B33B-2BD6-F546-B218-9AAF3C64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API 2.0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658F258-A6AF-6346-B373-56C8F3F83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130046"/>
            <a:ext cx="8947150" cy="4040945"/>
          </a:xfrm>
        </p:spPr>
      </p:pic>
    </p:spTree>
    <p:extLst>
      <p:ext uri="{BB962C8B-B14F-4D97-AF65-F5344CB8AC3E}">
        <p14:creationId xmlns:p14="http://schemas.microsoft.com/office/powerpoint/2010/main" val="330587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291E7B-F233-2646-9DDB-3354234F3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API 2.0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6CC2AE3-029E-134A-B418-9E80378A3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324" y="2052638"/>
            <a:ext cx="8783128" cy="4195762"/>
          </a:xfrm>
        </p:spPr>
      </p:pic>
    </p:spTree>
    <p:extLst>
      <p:ext uri="{BB962C8B-B14F-4D97-AF65-F5344CB8AC3E}">
        <p14:creationId xmlns:p14="http://schemas.microsoft.com/office/powerpoint/2010/main" val="54395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FB23FD5-6D1E-6F46-A31A-F58C072EB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API 2.0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515FBA81-E001-5940-A1DF-42BE214DB5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6111" y="1497497"/>
            <a:ext cx="5988589" cy="475884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739A562-B4AE-7643-9F12-8FFBDE1F9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96152" y="1522658"/>
            <a:ext cx="4396341" cy="4200245"/>
          </a:xfrm>
        </p:spPr>
        <p:txBody>
          <a:bodyPr/>
          <a:lstStyle/>
          <a:p>
            <a:r>
              <a:rPr lang="en-US" dirty="0"/>
              <a:t>Back to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read.js</a:t>
            </a:r>
            <a:r>
              <a:rPr lang="en-US" dirty="0"/>
              <a:t>, let’s add one more endpoint.</a:t>
            </a:r>
          </a:p>
          <a:p>
            <a:r>
              <a:rPr lang="en-US" dirty="0"/>
              <a:t>This endpoint will return single user data according to user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dirty="0">
                <a:latin typeface="+mn-lt"/>
                <a:cs typeface="Consolas" panose="020B0609020204030204" pitchFamily="49" charset="0"/>
              </a:rPr>
              <a:t>.</a:t>
            </a:r>
          </a:p>
          <a:p>
            <a:endParaRPr lang="en-US" dirty="0">
              <a:latin typeface="+mn-lt"/>
              <a:cs typeface="Consolas" panose="020B0609020204030204" pitchFamily="49" charset="0"/>
            </a:endParaRPr>
          </a:p>
          <a:p>
            <a:endParaRPr lang="en-US" dirty="0">
              <a:latin typeface="+mn-lt"/>
              <a:cs typeface="Consolas" panose="020B0609020204030204" pitchFamily="49" charset="0"/>
            </a:endParaRPr>
          </a:p>
          <a:p>
            <a:r>
              <a:rPr lang="en-US" b="1" dirty="0">
                <a:latin typeface="+mn-lt"/>
                <a:cs typeface="Consolas" panose="020B0609020204030204" pitchFamily="49" charset="0"/>
              </a:rPr>
              <a:t>Did anyone manage to return any user data?</a:t>
            </a:r>
          </a:p>
          <a:p>
            <a:r>
              <a:rPr lang="en-US" b="1" dirty="0">
                <a:latin typeface="+mn-lt"/>
                <a:cs typeface="Consolas" panose="020B0609020204030204" pitchFamily="49" charset="0"/>
              </a:rPr>
              <a:t>Did anyone encounter HTTP error 500 or 404?</a:t>
            </a:r>
          </a:p>
        </p:txBody>
      </p:sp>
    </p:spTree>
    <p:extLst>
      <p:ext uri="{BB962C8B-B14F-4D97-AF65-F5344CB8AC3E}">
        <p14:creationId xmlns:p14="http://schemas.microsoft.com/office/powerpoint/2010/main" val="2692542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3BB8A6-8E68-A545-A5D7-213794AA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F152CD-64D2-3A47-B1D7-6DE629DF0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similar logic with create and read data source, your task is to code the following endpoints:</a:t>
            </a:r>
          </a:p>
          <a:p>
            <a:pPr lvl="1"/>
            <a:r>
              <a:rPr lang="en-US" dirty="0"/>
              <a:t>UPDATE existing data source.</a:t>
            </a:r>
          </a:p>
          <a:p>
            <a:pPr lvl="1"/>
            <a:r>
              <a:rPr lang="en-US" dirty="0"/>
              <a:t>DELETE existing data source.</a:t>
            </a:r>
          </a:p>
          <a:p>
            <a:endParaRPr lang="en-US" dirty="0"/>
          </a:p>
          <a:p>
            <a:r>
              <a:rPr lang="en-US" dirty="0"/>
              <a:t>Good luck!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281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E023AE3A-7709-4E4F-B52B-3CD22483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907194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THANK YOU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24DC4D8F-347D-2648-B9B3-42C6CF8A18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3027784" y="707218"/>
            <a:ext cx="5080000" cy="3810000"/>
          </a:xfrm>
        </p:spPr>
      </p:pic>
    </p:spTree>
    <p:extLst>
      <p:ext uri="{BB962C8B-B14F-4D97-AF65-F5344CB8AC3E}">
        <p14:creationId xmlns:p14="http://schemas.microsoft.com/office/powerpoint/2010/main" val="298889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573D9D-EF7F-0141-AAAA-0C13D4BE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9"/>
            <a:ext cx="9404723" cy="832072"/>
          </a:xfrm>
        </p:spPr>
        <p:txBody>
          <a:bodyPr/>
          <a:lstStyle/>
          <a:p>
            <a:r>
              <a:rPr lang="en-US" dirty="0"/>
              <a:t>What’s Asynchronous in </a:t>
            </a:r>
            <a:r>
              <a:rPr lang="en-US" dirty="0" err="1"/>
              <a:t>Javascript</a:t>
            </a:r>
            <a:r>
              <a:rPr lang="en-US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0901064-9A78-0C4A-9E78-D889FA3D0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452" y="1284789"/>
            <a:ext cx="6670040" cy="5002531"/>
          </a:xfrm>
        </p:spPr>
      </p:pic>
    </p:spTree>
    <p:extLst>
      <p:ext uri="{BB962C8B-B14F-4D97-AF65-F5344CB8AC3E}">
        <p14:creationId xmlns:p14="http://schemas.microsoft.com/office/powerpoint/2010/main" val="225312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A97353-6434-3548-9133-9B84473DD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9"/>
            <a:ext cx="9404723" cy="793376"/>
          </a:xfrm>
        </p:spPr>
        <p:txBody>
          <a:bodyPr/>
          <a:lstStyle/>
          <a:p>
            <a:r>
              <a:rPr lang="en-US" dirty="0"/>
              <a:t>What’s Callback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A3F30B-8DB1-D840-A5BD-FE36C4979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19189"/>
            <a:ext cx="8946541" cy="1179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function which will be called after code execution finishes.</a:t>
            </a:r>
          </a:p>
          <a:p>
            <a:r>
              <a:rPr lang="en-US" dirty="0"/>
              <a:t>A function which will also be called after certain period of time.</a:t>
            </a:r>
          </a:p>
          <a:p>
            <a:r>
              <a:rPr lang="en-US" dirty="0"/>
              <a:t>A way to handle asynchronous call.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924301A-089A-7E44-93FD-C44883826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49" y="2398623"/>
            <a:ext cx="7943268" cy="416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08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9062D2-1AF7-1145-89C2-D5F2B1855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vs Asynchronous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1313028-6FE0-7342-86F6-F9A540C75D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Code executed at the same time.</a:t>
            </a:r>
          </a:p>
          <a:p>
            <a:r>
              <a:rPr lang="en-US" dirty="0"/>
              <a:t>Processes executed in sequence.</a:t>
            </a:r>
          </a:p>
          <a:p>
            <a:r>
              <a:rPr lang="en-US" dirty="0"/>
              <a:t>Outputs will always happened in sequence.</a:t>
            </a:r>
          </a:p>
          <a:p>
            <a:r>
              <a:rPr lang="en-US" dirty="0"/>
              <a:t>Finished after the whole process finishes.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D50CA87-C30F-FA4B-9293-B5FFE798F2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Code may be executed at different times.</a:t>
            </a:r>
          </a:p>
          <a:p>
            <a:r>
              <a:rPr lang="en-US" dirty="0"/>
              <a:t>Processes executed in parallel.</a:t>
            </a:r>
          </a:p>
          <a:p>
            <a:r>
              <a:rPr lang="en-US" dirty="0"/>
              <a:t>Output from code execution will also happened in different times.</a:t>
            </a:r>
          </a:p>
          <a:p>
            <a:r>
              <a:rPr lang="en-US" dirty="0"/>
              <a:t>Finished at the last line of code, not always after the whole process finishes.</a:t>
            </a:r>
          </a:p>
        </p:txBody>
      </p:sp>
    </p:spTree>
    <p:extLst>
      <p:ext uri="{BB962C8B-B14F-4D97-AF65-F5344CB8AC3E}">
        <p14:creationId xmlns:p14="http://schemas.microsoft.com/office/powerpoint/2010/main" val="233351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14E36A-8FB2-1A4E-8C96-1AA0619A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 in Asynchronous Calls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C63C0782-B8A7-6441-943F-2AE1F060D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6391" y="1853249"/>
            <a:ext cx="8104163" cy="456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33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A7C09A-C210-E249-8741-67E070DA5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 Hell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BE30766-3B5E-4D48-AAE5-B01DBB852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97" y="1542748"/>
            <a:ext cx="8947150" cy="4549596"/>
          </a:xfrm>
        </p:spPr>
      </p:pic>
    </p:spTree>
    <p:extLst>
      <p:ext uri="{BB962C8B-B14F-4D97-AF65-F5344CB8AC3E}">
        <p14:creationId xmlns:p14="http://schemas.microsoft.com/office/powerpoint/2010/main" val="1413046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8CE8B-A5DB-5C40-BE11-A69F241D7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 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128A78-D542-FF40-9584-4947CAAA9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Reason: </a:t>
            </a:r>
          </a:p>
          <a:p>
            <a:pPr marL="457200" lvl="1" indent="0">
              <a:buNone/>
            </a:pPr>
            <a:r>
              <a:rPr lang="en-US" b="1" i="1" dirty="0"/>
              <a:t>You want to make code execution visually happens from the start to the end of your code.</a:t>
            </a:r>
          </a:p>
          <a:p>
            <a:endParaRPr lang="en-US" dirty="0"/>
          </a:p>
          <a:p>
            <a:r>
              <a:rPr lang="en-US" dirty="0"/>
              <a:t>Solutions:</a:t>
            </a:r>
          </a:p>
          <a:p>
            <a:pPr lvl="1"/>
            <a:r>
              <a:rPr lang="en-US" dirty="0"/>
              <a:t>Modularize</a:t>
            </a:r>
          </a:p>
          <a:p>
            <a:pPr lvl="1"/>
            <a:r>
              <a:rPr lang="en-US" dirty="0"/>
              <a:t>Promise</a:t>
            </a:r>
          </a:p>
          <a:p>
            <a:pPr lvl="1"/>
            <a:r>
              <a:rPr lang="en-US" dirty="0"/>
              <a:t>Generator function</a:t>
            </a:r>
          </a:p>
          <a:p>
            <a:pPr lvl="1"/>
            <a:r>
              <a:rPr lang="en-US" dirty="0" err="1"/>
              <a:t>Async</a:t>
            </a:r>
            <a:r>
              <a:rPr lang="en-US" dirty="0"/>
              <a:t>/Await function</a:t>
            </a:r>
          </a:p>
        </p:txBody>
      </p:sp>
    </p:spTree>
    <p:extLst>
      <p:ext uri="{BB962C8B-B14F-4D97-AF65-F5344CB8AC3E}">
        <p14:creationId xmlns:p14="http://schemas.microsoft.com/office/powerpoint/2010/main" val="560070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ADCD61-9C81-0345-9B8D-59A9A485A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BETTER. CODE. NOW.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7FD057ED-AE0D-7A4D-9B7F-81324D772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6172" y="1370023"/>
            <a:ext cx="6324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06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09243ED-E6B9-3F42-A089-6240CE83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API 2.0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C0E0480-8A7B-594A-978F-DB13BC75E6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6111" y="1433563"/>
            <a:ext cx="3066135" cy="482277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9B3E44C-22D1-B948-949B-2E03A1CDA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4" y="1433563"/>
            <a:ext cx="4396341" cy="48227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your NPM project consisting: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routes (directory)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create.js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delete.js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read.js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update.js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index.js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data.json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package.json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b="1" dirty="0"/>
              <a:t>hint:</a:t>
            </a:r>
            <a:r>
              <a:rPr lang="en-US" sz="1400" dirty="0"/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-y</a:t>
            </a:r>
            <a:r>
              <a:rPr lang="en-US" dirty="0"/>
              <a:t> 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5F5BFB-2485-194A-A54D-123CB298B10F}"/>
              </a:ext>
            </a:extLst>
          </p:cNvPr>
          <p:cNvSpPr/>
          <p:nvPr/>
        </p:nvSpPr>
        <p:spPr>
          <a:xfrm>
            <a:off x="1121341" y="2294966"/>
            <a:ext cx="2383859" cy="3872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506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1954</TotalTime>
  <Words>406</Words>
  <Application>Microsoft Office PowerPoint</Application>
  <PresentationFormat>Custom</PresentationFormat>
  <Paragraphs>85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Ion</vt:lpstr>
      <vt:lpstr>Node JS Basic</vt:lpstr>
      <vt:lpstr>What’s Asynchronous in Javascript?</vt:lpstr>
      <vt:lpstr>What’s Callback Function?</vt:lpstr>
      <vt:lpstr>Synchronous vs Asynchronous</vt:lpstr>
      <vt:lpstr>Callback in Asynchronous Calls</vt:lpstr>
      <vt:lpstr>Callback Hell</vt:lpstr>
      <vt:lpstr>Callback Hell</vt:lpstr>
      <vt:lpstr>BETTER. CODE. NOW.</vt:lpstr>
      <vt:lpstr>Simple API 2.0</vt:lpstr>
      <vt:lpstr>Simple API 2.0</vt:lpstr>
      <vt:lpstr>Simple API 2.0</vt:lpstr>
      <vt:lpstr>Simple API 2.0</vt:lpstr>
      <vt:lpstr>Simple API 2.0</vt:lpstr>
      <vt:lpstr>Simple API 2.0</vt:lpstr>
      <vt:lpstr>Simple API 2.0</vt:lpstr>
      <vt:lpstr>Simple API 2.0</vt:lpstr>
      <vt:lpstr>Simple API 2.0</vt:lpstr>
      <vt:lpstr>Exercise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JS Basic</dc:title>
  <dc:creator>Adisthya Rahmadyan</dc:creator>
  <cp:lastModifiedBy>Candra Pelita Setiyono</cp:lastModifiedBy>
  <cp:revision>27</cp:revision>
  <dcterms:created xsi:type="dcterms:W3CDTF">2018-10-29T22:16:55Z</dcterms:created>
  <dcterms:modified xsi:type="dcterms:W3CDTF">2018-11-01T07:46:41Z</dcterms:modified>
</cp:coreProperties>
</file>